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4ECB6-38E2-44B8-ADB4-B3076DB4883E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59529-ACFF-40B5-B314-C61FBDBE8D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59529-ACFF-40B5-B314-C61FBDBE8DD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3FE147-BA60-4E10-A7A3-4BF5E78A5BB3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109B2EB-59EB-49A1-BCD4-21812661320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Instructor: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Recruitment Process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Recruitment is essential in enabling an organization to identify and hire skilled workforce.</a:t>
            </a:r>
          </a:p>
          <a:p>
            <a:r>
              <a:rPr lang="en-US" dirty="0" smtClean="0"/>
              <a:t>The process involved in the recruitment exercise has been demonstrated in the attached diagram.</a:t>
            </a:r>
          </a:p>
          <a:p>
            <a:r>
              <a:rPr lang="en-US" dirty="0" smtClean="0"/>
              <a:t>The recruitment process proposed in the diagram has seven steps of vacancy approval, selection preparation, advertisement, short listing, interviewing, employment offering and employment commencement.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Recruitment Process</a:t>
            </a:r>
            <a:endParaRPr lang="en-US" b="1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828800"/>
            <a:ext cx="6781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Recruitment 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step of vacancy approval entails the determination and approval of a given vacancy arising due to retirement, resignation or emerging need of establishing a position in the organization.</a:t>
            </a:r>
          </a:p>
          <a:p>
            <a:r>
              <a:rPr lang="en-US" dirty="0" smtClean="0"/>
              <a:t>The approval is made by the human resource manager with the recommendation from the department head in the given vacancy.</a:t>
            </a:r>
          </a:p>
          <a:p>
            <a:r>
              <a:rPr lang="en-US" dirty="0" smtClean="0"/>
              <a:t>The second step is advertising for the vacancy that has been approved to attract potential candidates to fill the position.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Recruitment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Thirdly, the various candidates applying for the job are short-listed based on their qualifications they have demonstrated.</a:t>
            </a:r>
            <a:endParaRPr lang="en-US" dirty="0" smtClean="0"/>
          </a:p>
          <a:p>
            <a:r>
              <a:rPr lang="en-US" dirty="0" smtClean="0"/>
              <a:t>The shortlisted candidates are invited for interviewing under the fourth stage.</a:t>
            </a:r>
          </a:p>
          <a:p>
            <a:r>
              <a:rPr lang="en-US" dirty="0" smtClean="0"/>
              <a:t>The interviewing of the shortlisted candidates involves assessing their ability to perform the tasks associated with the advertised position.</a:t>
            </a:r>
          </a:p>
          <a:p>
            <a:r>
              <a:rPr lang="en-US" dirty="0" smtClean="0"/>
              <a:t>Equally, the candidates are screened to check their history in ensuring the best are selected.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Recruitment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sixth step involves offering employment to the most qualified candidates from the interview conducted.</a:t>
            </a:r>
          </a:p>
          <a:p>
            <a:r>
              <a:rPr lang="en-US" dirty="0" smtClean="0"/>
              <a:t>The interviewed candidates are screened to determine their ability of fitting within the organization and performing the assigned tasks.</a:t>
            </a:r>
          </a:p>
          <a:p>
            <a:r>
              <a:rPr lang="en-US" dirty="0" smtClean="0"/>
              <a:t>Lastly, the selected candidates commences the employment under the monitoring of their supervisors to identify the deficiencies they pose individually.</a:t>
            </a:r>
          </a:p>
          <a:p>
            <a:r>
              <a:rPr lang="en-US" dirty="0" smtClean="0"/>
              <a:t>This stage enables the organization to plan on the training and career development strategies to employ in enhancing their performance.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78</TotalTime>
  <Words>298</Words>
  <Application>Microsoft Office PowerPoint</Application>
  <PresentationFormat>On-screen Show (4:3)</PresentationFormat>
  <Paragraphs>24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Civic</vt:lpstr>
      <vt:lpstr>Recruitment Process</vt:lpstr>
      <vt:lpstr>Introduction </vt:lpstr>
      <vt:lpstr>Recruitment Process</vt:lpstr>
      <vt:lpstr>Recruitment Process</vt:lpstr>
      <vt:lpstr>Recruitment Process</vt:lpstr>
      <vt:lpstr>Recruitment Process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</dc:creator>
  <cp:lastModifiedBy>Lee</cp:lastModifiedBy>
  <cp:revision>20</cp:revision>
  <dcterms:created xsi:type="dcterms:W3CDTF">2018-09-18T08:18:06Z</dcterms:created>
  <dcterms:modified xsi:type="dcterms:W3CDTF">2018-09-18T09:36:52Z</dcterms:modified>
</cp:coreProperties>
</file>